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9" r:id="rId26"/>
    <p:sldId id="628" r:id="rId27"/>
    <p:sldId id="630" r:id="rId28"/>
    <p:sldId id="631" r:id="rId29"/>
    <p:sldId id="632" r:id="rId30"/>
    <p:sldId id="633" r:id="rId31"/>
    <p:sldId id="634" r:id="rId32"/>
    <p:sldId id="602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9"/>
            <p14:sldId id="628"/>
            <p14:sldId id="630"/>
            <p14:sldId id="631"/>
            <p14:sldId id="632"/>
            <p14:sldId id="633"/>
            <p14:sldId id="63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3CB"/>
    <a:srgbClr val="FFFFFF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288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2053189"/>
            <a:ext cx="11083636" cy="724555"/>
          </a:xfrm>
        </p:spPr>
        <p:txBody>
          <a:bodyPr>
            <a:normAutofit/>
          </a:bodyPr>
          <a:lstStyle/>
          <a:p>
            <a:r>
              <a:rPr lang="bg-BG" dirty="0" smtClean="0"/>
              <a:t>Добри практики при създаване на презентации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622499"/>
          </a:xfrm>
        </p:spPr>
        <p:txBody>
          <a:bodyPr>
            <a:normAutofit fontScale="90000"/>
          </a:bodyPr>
          <a:lstStyle/>
          <a:p>
            <a:r>
              <a:rPr lang="ru-RU" dirty="0"/>
              <a:t>Създаване на презентация и форматиране на графични обекти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0" y="2815966"/>
            <a:ext cx="3058065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 fontScale="92500" lnSpcReduction="20000"/>
          </a:bodyPr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Първи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Заглавие</a:t>
            </a:r>
            <a:r>
              <a:rPr lang="bg-BG" dirty="0" smtClean="0"/>
              <a:t> </a:t>
            </a:r>
            <a:r>
              <a:rPr lang="bg-BG" dirty="0"/>
              <a:t>на презентацията</a:t>
            </a:r>
            <a:endParaRPr lang="bg-BG" dirty="0" smtClean="0"/>
          </a:p>
          <a:p>
            <a:pPr lvl="1"/>
            <a:r>
              <a:rPr lang="bg-BG" b="1" dirty="0" smtClean="0"/>
              <a:t>Кратко</a:t>
            </a:r>
            <a:r>
              <a:rPr lang="bg-BG" dirty="0" smtClean="0"/>
              <a:t> и </a:t>
            </a:r>
            <a:r>
              <a:rPr lang="bg-BG" b="1" dirty="0" smtClean="0"/>
              <a:t>ясно</a:t>
            </a:r>
            <a:r>
              <a:rPr lang="bg-BG" dirty="0" smtClean="0"/>
              <a:t> без използване на съкращения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Втори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Съдържание</a:t>
            </a:r>
            <a:r>
              <a:rPr lang="bg-BG" dirty="0" smtClean="0"/>
              <a:t> </a:t>
            </a:r>
            <a:r>
              <a:rPr lang="bg-BG" dirty="0"/>
              <a:t>на презентацията</a:t>
            </a:r>
            <a:endParaRPr lang="bg-BG" dirty="0" smtClean="0"/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Информация</a:t>
            </a:r>
            <a:r>
              <a:rPr lang="bg-BG" dirty="0" smtClean="0"/>
              <a:t> по темата</a:t>
            </a:r>
          </a:p>
          <a:p>
            <a:pPr lvl="1"/>
            <a:r>
              <a:rPr lang="bg-BG" dirty="0" smtClean="0"/>
              <a:t>Използват се </a:t>
            </a:r>
            <a:r>
              <a:rPr lang="bg-BG" b="1" dirty="0" smtClean="0"/>
              <a:t>графични обекти</a:t>
            </a:r>
            <a:r>
              <a:rPr lang="bg-BG" dirty="0" smtClean="0"/>
              <a:t>, за да пояснят текста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Последен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Обобщение</a:t>
            </a:r>
            <a:r>
              <a:rPr lang="bg-BG" dirty="0" smtClean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</a:t>
            </a:r>
            <a:r>
              <a:rPr lang="bg-BG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00" y="729000"/>
            <a:ext cx="6795000" cy="3805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презентация в </a:t>
            </a:r>
            <a:r>
              <a:rPr lang="en-US" dirty="0" smtClean="0"/>
              <a:t>PowerPoint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-1732" y="1097709"/>
            <a:ext cx="12193731" cy="579629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356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Дизайн</a:t>
            </a:r>
            <a:r>
              <a:rPr lang="bg-BG" dirty="0" smtClean="0"/>
              <a:t> – </a:t>
            </a:r>
            <a:r>
              <a:rPr lang="bg-BG" b="1" dirty="0" smtClean="0"/>
              <a:t>съчетанието</a:t>
            </a:r>
            <a:r>
              <a:rPr lang="bg-BG" dirty="0" smtClean="0"/>
              <a:t> и </a:t>
            </a:r>
            <a:r>
              <a:rPr lang="bg-BG" b="1" dirty="0" smtClean="0"/>
              <a:t>оформянето</a:t>
            </a:r>
            <a:r>
              <a:rPr lang="bg-BG" dirty="0" smtClean="0"/>
              <a:t> на елементи в слайдовете на презентация</a:t>
            </a:r>
          </a:p>
          <a:p>
            <a:pPr lvl="1"/>
            <a:r>
              <a:rPr lang="bg-BG" dirty="0" smtClean="0"/>
              <a:t>Определя се от </a:t>
            </a:r>
            <a:r>
              <a:rPr lang="bg-BG" b="1" dirty="0" smtClean="0"/>
              <a:t>темата</a:t>
            </a:r>
            <a:r>
              <a:rPr lang="bg-BG" dirty="0" smtClean="0"/>
              <a:t> и </a:t>
            </a:r>
            <a:r>
              <a:rPr lang="bg-BG" b="1" dirty="0" smtClean="0"/>
              <a:t>целта</a:t>
            </a:r>
            <a:r>
              <a:rPr lang="bg-BG" dirty="0" smtClean="0"/>
              <a:t> на презентацията</a:t>
            </a:r>
          </a:p>
          <a:p>
            <a:r>
              <a:rPr lang="bg-BG" dirty="0" smtClean="0"/>
              <a:t>Задава се от </a:t>
            </a:r>
            <a:r>
              <a:rPr lang="bg-BG" b="1" dirty="0" smtClean="0"/>
              <a:t>пане</a:t>
            </a:r>
            <a:r>
              <a:rPr lang="bg-BG" b="1" dirty="0"/>
              <a:t>л</a:t>
            </a:r>
            <a:r>
              <a:rPr lang="bg-BG" b="1" dirty="0" smtClean="0"/>
              <a:t>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Themes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Design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20" y="4397253"/>
            <a:ext cx="6354560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674000"/>
            <a:ext cx="5895000" cy="505089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bg-BG" b="1" dirty="0" smtClean="0"/>
              <a:t>Структура на оформление на елементи </a:t>
            </a:r>
            <a:r>
              <a:rPr lang="bg-BG" dirty="0" smtClean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 smtClean="0"/>
              <a:t>Изборът зависи от съдържанието на слайда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bg-BG" dirty="0" smtClean="0"/>
              <a:t>Задава се от </a:t>
            </a:r>
            <a:r>
              <a:rPr lang="en-US" b="1" dirty="0" smtClean="0">
                <a:solidFill>
                  <a:schemeClr val="bg1"/>
                </a:solidFill>
              </a:rPr>
              <a:t>Layout</a:t>
            </a:r>
            <a:r>
              <a:rPr lang="en-US" dirty="0" smtClean="0"/>
              <a:t> </a:t>
            </a:r>
            <a:r>
              <a:rPr lang="bg-BG" dirty="0" smtClean="0"/>
              <a:t>от </a:t>
            </a:r>
            <a:r>
              <a:rPr lang="bg-BG" b="1" dirty="0" smtClean="0"/>
              <a:t>панела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Slides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Структура на оформление на елементи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04358" y="1764000"/>
            <a:ext cx="5130000" cy="4375588"/>
            <a:chOff x="3806709" y="2169000"/>
            <a:chExt cx="4858428" cy="41439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709" y="2169000"/>
              <a:ext cx="4858428" cy="41439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5198731" y="2688476"/>
              <a:ext cx="3285000" cy="3105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Слайд се добавя с </a:t>
            </a:r>
            <a:r>
              <a:rPr lang="bg-BG" b="1" dirty="0" smtClean="0"/>
              <a:t>бутона </a:t>
            </a:r>
            <a:r>
              <a:rPr lang="en-US" b="1" dirty="0" smtClean="0">
                <a:solidFill>
                  <a:schemeClr val="bg1"/>
                </a:solidFill>
              </a:rPr>
              <a:t>New Slide </a:t>
            </a:r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Slides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Home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слайд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5" y="1997125"/>
            <a:ext cx="4258269" cy="465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917456" y="2275507"/>
            <a:ext cx="3113544" cy="4379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0" y="1098201"/>
            <a:ext cx="12192000" cy="5795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Запазване на документ в </a:t>
            </a:r>
            <a:r>
              <a:rPr lang="en-US" dirty="0" smtClean="0"/>
              <a:t>PowerPoint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011000" y="2889000"/>
            <a:ext cx="5895000" cy="1665000"/>
          </a:xfrm>
          <a:prstGeom prst="wedgeRoundRectCallout">
            <a:avLst>
              <a:gd name="adj1" fmla="val -61860"/>
              <a:gd name="adj2" fmla="val -137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при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Word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отваряме менюто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команда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</a:t>
            </a:r>
            <a:r>
              <a:rPr lang="bg-BG" dirty="0" smtClean="0"/>
              <a:t>изображения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Графичните изображения могат да се вмъкнат от:</a:t>
            </a:r>
          </a:p>
          <a:p>
            <a:pPr lvl="1"/>
            <a:r>
              <a:rPr lang="bg-BG" dirty="0" smtClean="0"/>
              <a:t>Файловата система на компютъра</a:t>
            </a:r>
          </a:p>
          <a:p>
            <a:pPr lvl="1"/>
            <a:r>
              <a:rPr lang="bg-BG" dirty="0" smtClean="0"/>
              <a:t>Интернет</a:t>
            </a:r>
          </a:p>
          <a:p>
            <a:r>
              <a:rPr lang="bg-BG" dirty="0" smtClean="0"/>
              <a:t>Вмъкват се 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Images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4266182"/>
            <a:ext cx="5310000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</a:t>
            </a:r>
            <a:r>
              <a:rPr lang="bg-BG" dirty="0" smtClean="0"/>
              <a:t>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0" y="1067617"/>
            <a:ext cx="12192000" cy="579952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056000" y="2484000"/>
            <a:ext cx="513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Правила при създаване на презентация</a:t>
            </a:r>
          </a:p>
          <a:p>
            <a:r>
              <a:rPr lang="bg-BG" dirty="0" smtClean="0"/>
              <a:t>Структура на компютърна презентация</a:t>
            </a:r>
          </a:p>
          <a:p>
            <a:r>
              <a:rPr lang="bg-BG" dirty="0" smtClean="0"/>
              <a:t>Създаване на компютърна презентация</a:t>
            </a:r>
          </a:p>
          <a:p>
            <a:r>
              <a:rPr lang="bg-BG" dirty="0" smtClean="0"/>
              <a:t>Вмъкване и форматиране на графични обекти и изображения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0" y="1064574"/>
            <a:ext cx="12192000" cy="579285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4554000"/>
            <a:ext cx="6165000" cy="1755000"/>
          </a:xfrm>
          <a:prstGeom prst="wedgeRoundRectCallout">
            <a:avLst>
              <a:gd name="adj1" fmla="val -44640"/>
              <a:gd name="adj2" fmla="val -75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855"/>
            <a:ext cx="12192000" cy="685800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191000" y="2619000"/>
            <a:ext cx="3645000" cy="1260000"/>
          </a:xfrm>
          <a:prstGeom prst="wedgeRoundRectCallout">
            <a:avLst>
              <a:gd name="adj1" fmla="val 81796"/>
              <a:gd name="adj2" fmla="val 1039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</a:t>
            </a:r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0" y="1061856"/>
            <a:ext cx="12192000" cy="587714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371000" y="2484000"/>
            <a:ext cx="540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>
          <a:xfrm>
            <a:off x="984" y="1056149"/>
            <a:ext cx="12191016" cy="58469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6000" y="1134000"/>
            <a:ext cx="6570000" cy="1440000"/>
          </a:xfrm>
          <a:prstGeom prst="wedgeRoundRectCallout">
            <a:avLst>
              <a:gd name="adj1" fmla="val 33446"/>
              <a:gd name="adj2" fmla="val 827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При щракване върху снимка, тя се огражда с рамка с водачи в ъглитие и средите</a:t>
            </a:r>
          </a:p>
          <a:p>
            <a:r>
              <a:rPr lang="bg-BG" dirty="0" smtClean="0"/>
              <a:t>Чрез влачене на мишката тези водачи променят размера 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Оразмеряване на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68" y="3600762"/>
            <a:ext cx="4887964" cy="3136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Графичните изображения в </a:t>
            </a:r>
            <a:r>
              <a:rPr lang="en-US" b="1" dirty="0" smtClean="0"/>
              <a:t>PowerPoint</a:t>
            </a:r>
            <a:r>
              <a:rPr lang="en-US" dirty="0" smtClean="0"/>
              <a:t> </a:t>
            </a:r>
            <a:r>
              <a:rPr lang="bg-BG" dirty="0" smtClean="0"/>
              <a:t>се форматират 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Format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 smtClean="0"/>
              <a:t>Снимката за форматиране </a:t>
            </a:r>
            <a:r>
              <a:rPr lang="bg-BG" b="1" dirty="0" smtClean="0"/>
              <a:t>трябва да бъде маркирана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</a:t>
            </a:r>
            <a:r>
              <a:rPr lang="bg-BG" dirty="0" smtClean="0"/>
              <a:t>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6" y="4554000"/>
            <a:ext cx="11698369" cy="9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Adjust</a:t>
            </a:r>
            <a:r>
              <a:rPr lang="en-US" b="1" dirty="0" smtClean="0"/>
              <a:t> </a:t>
            </a:r>
            <a:r>
              <a:rPr lang="bg-BG" dirty="0" smtClean="0"/>
              <a:t>можете да:</a:t>
            </a:r>
          </a:p>
          <a:p>
            <a:pPr lvl="1"/>
            <a:r>
              <a:rPr lang="bg-BG" dirty="0" smtClean="0"/>
              <a:t>Задавате </a:t>
            </a:r>
            <a:r>
              <a:rPr lang="bg-BG" dirty="0"/>
              <a:t>на </a:t>
            </a:r>
            <a:r>
              <a:rPr lang="bg-BG" b="1" dirty="0"/>
              <a:t>различни корекции </a:t>
            </a:r>
            <a:r>
              <a:rPr lang="bg-BG" dirty="0"/>
              <a:t>(яркост, контраст</a:t>
            </a:r>
            <a:r>
              <a:rPr lang="bg-BG" dirty="0" smtClean="0"/>
              <a:t>...)</a:t>
            </a:r>
          </a:p>
          <a:p>
            <a:pPr lvl="1"/>
            <a:r>
              <a:rPr lang="bg-BG" b="1" dirty="0" smtClean="0"/>
              <a:t>Промените цвета </a:t>
            </a:r>
            <a:r>
              <a:rPr lang="bg-BG" dirty="0" smtClean="0"/>
              <a:t>на изображението</a:t>
            </a:r>
          </a:p>
          <a:p>
            <a:pPr lvl="1"/>
            <a:r>
              <a:rPr lang="bg-BG" b="1" dirty="0" smtClean="0"/>
              <a:t>Добавяте на ефекти</a:t>
            </a:r>
          </a:p>
          <a:p>
            <a:pPr lvl="1"/>
            <a:r>
              <a:rPr lang="bg-BG" b="1" dirty="0" smtClean="0"/>
              <a:t>Компресирате</a:t>
            </a:r>
            <a:r>
              <a:rPr lang="bg-BG" dirty="0" smtClean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69" y="4959000"/>
            <a:ext cx="5111761" cy="12814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672668" y="4958999"/>
            <a:ext cx="899999" cy="10350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72626" y="4959001"/>
            <a:ext cx="585001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54027" y="4958939"/>
            <a:ext cx="661973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6000" y="4958939"/>
            <a:ext cx="1839330" cy="360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1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bg-BG" dirty="0"/>
              <a:t>можете да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Форматирате рамката </a:t>
            </a:r>
            <a:r>
              <a:rPr lang="bg-BG" dirty="0" smtClean="0"/>
              <a:t>на изображението (цвят, дебелина...)</a:t>
            </a:r>
          </a:p>
          <a:p>
            <a:pPr lvl="1"/>
            <a:r>
              <a:rPr lang="bg-BG" dirty="0" smtClean="0"/>
              <a:t>Избирате</a:t>
            </a:r>
            <a:r>
              <a:rPr lang="bg-BG" b="1" dirty="0" smtClean="0"/>
              <a:t> различни ефекти</a:t>
            </a:r>
          </a:p>
          <a:p>
            <a:pPr lvl="1"/>
            <a:r>
              <a:rPr lang="bg-BG" dirty="0" smtClean="0"/>
              <a:t>Избирате </a:t>
            </a:r>
            <a:r>
              <a:rPr lang="bg-BG" b="1" dirty="0" smtClean="0"/>
              <a:t>готови модели на рамки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Styles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4721602"/>
            <a:ext cx="8814909" cy="1361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51000" y="4721603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51000" y="5099856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5064" y="4722832"/>
            <a:ext cx="7075936" cy="112441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5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Size</a:t>
            </a:r>
            <a:r>
              <a:rPr lang="en-US" b="1" dirty="0" smtClean="0"/>
              <a:t> </a:t>
            </a:r>
            <a:r>
              <a:rPr lang="bg-BG" dirty="0" smtClean="0"/>
              <a:t>можете </a:t>
            </a:r>
            <a:r>
              <a:rPr lang="bg-BG" dirty="0"/>
              <a:t>да</a:t>
            </a:r>
            <a:r>
              <a:rPr lang="bg-BG" dirty="0" smtClean="0"/>
              <a:t>:</a:t>
            </a:r>
          </a:p>
          <a:p>
            <a:pPr lvl="1"/>
            <a:r>
              <a:rPr lang="bg-BG" b="1" dirty="0"/>
              <a:t>Изрязвате</a:t>
            </a:r>
            <a:r>
              <a:rPr lang="bg-BG" dirty="0"/>
              <a:t> </a:t>
            </a:r>
            <a:r>
              <a:rPr lang="bg-BG" dirty="0" smtClean="0"/>
              <a:t>изображението</a:t>
            </a:r>
          </a:p>
          <a:p>
            <a:pPr lvl="1"/>
            <a:r>
              <a:rPr lang="bg-BG" b="1" dirty="0" smtClean="0"/>
              <a:t>Променяте размера </a:t>
            </a:r>
            <a:r>
              <a:rPr lang="bg-BG" dirty="0" smtClean="0"/>
              <a:t>на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4194000"/>
            <a:ext cx="3534207" cy="17384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206000" y="4194001"/>
            <a:ext cx="855000" cy="139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60999" y="4193999"/>
            <a:ext cx="2679207" cy="13950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Arrange</a:t>
            </a:r>
            <a:r>
              <a:rPr lang="en-US" b="1" dirty="0" smtClean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Премествате</a:t>
            </a:r>
            <a:r>
              <a:rPr lang="bg-BG" dirty="0"/>
              <a:t> изображението </a:t>
            </a:r>
            <a:r>
              <a:rPr lang="bg-BG" b="1" dirty="0" smtClean="0"/>
              <a:t>напред</a:t>
            </a:r>
            <a:r>
              <a:rPr lang="bg-BG" dirty="0" smtClean="0"/>
              <a:t>/</a:t>
            </a:r>
            <a:r>
              <a:rPr lang="bg-BG" b="1" dirty="0" smtClean="0"/>
              <a:t>назад</a:t>
            </a:r>
          </a:p>
          <a:p>
            <a:pPr lvl="1"/>
            <a:r>
              <a:rPr lang="bg-BG" b="1" dirty="0"/>
              <a:t>Подравните</a:t>
            </a:r>
            <a:r>
              <a:rPr lang="bg-BG" dirty="0"/>
              <a:t> </a:t>
            </a:r>
            <a:r>
              <a:rPr lang="bg-BG" dirty="0" smtClean="0"/>
              <a:t>изображението</a:t>
            </a:r>
          </a:p>
          <a:p>
            <a:pPr lvl="1"/>
            <a:r>
              <a:rPr lang="bg-BG" b="1" dirty="0" smtClean="0"/>
              <a:t>Групирате </a:t>
            </a:r>
            <a:r>
              <a:rPr lang="bg-BG" dirty="0" smtClean="0"/>
              <a:t>маркираните</a:t>
            </a:r>
            <a:r>
              <a:rPr lang="bg-BG" b="1" dirty="0" smtClean="0"/>
              <a:t>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b="1" dirty="0" smtClean="0"/>
              <a:t>Завъртате</a:t>
            </a:r>
            <a:r>
              <a:rPr lang="bg-BG" dirty="0" smtClean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Arrange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74" y="4968971"/>
            <a:ext cx="3318751" cy="15239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444442" y="4957739"/>
            <a:ext cx="2101558" cy="8146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47117" y="4957739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46000" y="5366118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47116" y="5771310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6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 обекти се вмъкват от </a:t>
            </a:r>
            <a:r>
              <a:rPr lang="bg-BG" b="1" dirty="0" smtClean="0"/>
              <a:t>падащото меню </a:t>
            </a:r>
            <a:r>
              <a:rPr lang="en-US" b="1" dirty="0" smtClean="0">
                <a:solidFill>
                  <a:schemeClr val="bg1"/>
                </a:solidFill>
              </a:rPr>
              <a:t>Shapes</a:t>
            </a:r>
            <a:r>
              <a:rPr lang="bg-BG" b="1" dirty="0" smtClean="0"/>
              <a:t> </a:t>
            </a:r>
            <a:r>
              <a:rPr lang="bg-BG" dirty="0" smtClean="0"/>
              <a:t>на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Illustration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Insert </a:t>
            </a:r>
            <a:endParaRPr lang="en-US" b="1" dirty="0" smtClean="0"/>
          </a:p>
          <a:p>
            <a:r>
              <a:rPr lang="bg-BG" dirty="0" smtClean="0"/>
              <a:t>След като изберете форма, показалецът става кръстче</a:t>
            </a:r>
          </a:p>
          <a:p>
            <a:r>
              <a:rPr lang="bg-BG" dirty="0" smtClean="0"/>
              <a:t>При щракване и изтегляне с мишката се изчертава формата</a:t>
            </a:r>
            <a:endParaRPr lang="en-US" dirty="0" smtClean="0"/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графични обекти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36" y="4014000"/>
            <a:ext cx="6755227" cy="249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Форматирането</a:t>
            </a:r>
            <a:r>
              <a:rPr lang="bg-BG" dirty="0" smtClean="0"/>
              <a:t> на графични обекти се извършва 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Shape Styles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Shape Format</a:t>
            </a:r>
          </a:p>
          <a:p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Shape Styles</a:t>
            </a:r>
            <a:r>
              <a:rPr lang="bg-BG" b="1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можете да:</a:t>
            </a:r>
          </a:p>
          <a:p>
            <a:pPr lvl="1"/>
            <a:r>
              <a:rPr lang="bg-BG" b="1" dirty="0" smtClean="0"/>
              <a:t>Изберете образец</a:t>
            </a:r>
          </a:p>
          <a:p>
            <a:pPr lvl="1"/>
            <a:r>
              <a:rPr lang="bg-BG" b="1" dirty="0" smtClean="0"/>
              <a:t>Зададете запълване </a:t>
            </a:r>
            <a:r>
              <a:rPr lang="bg-BG" dirty="0" smtClean="0"/>
              <a:t>на фигурата</a:t>
            </a:r>
          </a:p>
          <a:p>
            <a:pPr lvl="1"/>
            <a:r>
              <a:rPr lang="bg-BG" b="1" dirty="0" smtClean="0"/>
              <a:t>Зададете контур </a:t>
            </a:r>
            <a:r>
              <a:rPr lang="bg-BG" dirty="0" smtClean="0"/>
              <a:t>на фигурата</a:t>
            </a:r>
          </a:p>
          <a:p>
            <a:pPr lvl="1"/>
            <a:r>
              <a:rPr lang="bg-BG" b="1" dirty="0" smtClean="0"/>
              <a:t>Изберете ефекти</a:t>
            </a:r>
            <a:r>
              <a:rPr lang="bg-BG" dirty="0" smtClean="0"/>
              <a:t> на фигурата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Форматиране на графични обекти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91" y="4763316"/>
            <a:ext cx="5154239" cy="1530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605615" y="4763316"/>
            <a:ext cx="3234909" cy="112135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840524" y="4763316"/>
            <a:ext cx="1909806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850048" y="5136150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850048" y="5508984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5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Правила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при </a:t>
            </a:r>
            <a:r>
              <a:rPr lang="bg-BG" sz="2800" dirty="0" smtClean="0">
                <a:solidFill>
                  <a:schemeClr val="bg2"/>
                </a:solidFill>
              </a:rPr>
              <a:t>създаване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Структура</a:t>
            </a:r>
            <a:r>
              <a:rPr lang="bg-BG" sz="2800" dirty="0" smtClean="0">
                <a:solidFill>
                  <a:schemeClr val="bg2"/>
                </a:solidFill>
              </a:rPr>
              <a:t>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оформяне</a:t>
            </a:r>
            <a:r>
              <a:rPr lang="bg-BG" sz="2800" dirty="0" smtClean="0">
                <a:solidFill>
                  <a:schemeClr val="bg2"/>
                </a:solidFill>
              </a:rPr>
              <a:t> на компютърна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Вмъкване</a:t>
            </a:r>
            <a:r>
              <a:rPr lang="bg-BG" sz="2800" b="1" dirty="0" smtClean="0">
                <a:solidFill>
                  <a:schemeClr val="bg2"/>
                </a:solidFill>
              </a:rPr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на</a:t>
            </a:r>
            <a:r>
              <a:rPr lang="bg-BG" sz="2800" b="1" dirty="0" smtClean="0">
                <a:solidFill>
                  <a:schemeClr val="bg2"/>
                </a:solidFill>
              </a:rPr>
              <a:t> изображения </a:t>
            </a:r>
            <a:r>
              <a:rPr lang="bg-BG" sz="2800" dirty="0" smtClean="0">
                <a:solidFill>
                  <a:schemeClr val="bg2"/>
                </a:solidFill>
              </a:rPr>
              <a:t>от: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Компютъра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Интернет</a:t>
            </a:r>
          </a:p>
          <a:p>
            <a:pPr marL="381049">
              <a:buClr>
                <a:schemeClr val="bg2"/>
              </a:buClr>
            </a:pPr>
            <a:r>
              <a:rPr lang="bg-BG" sz="30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bg-BG" sz="3000" dirty="0" smtClean="0">
                <a:solidFill>
                  <a:schemeClr val="bg2"/>
                </a:solidFill>
              </a:rPr>
              <a:t> на </a:t>
            </a:r>
            <a:r>
              <a:rPr lang="bg-BG" sz="3000" b="1" dirty="0" smtClean="0">
                <a:solidFill>
                  <a:schemeClr val="bg2"/>
                </a:solidFill>
              </a:rPr>
              <a:t>графични</a:t>
            </a:r>
            <a:r>
              <a:rPr lang="bg-BG" sz="3000" dirty="0" smtClean="0">
                <a:solidFill>
                  <a:schemeClr val="bg2"/>
                </a:solidFill>
              </a:rPr>
              <a:t> </a:t>
            </a:r>
            <a:r>
              <a:rPr lang="bg-BG" sz="3000" b="1" dirty="0" smtClean="0">
                <a:solidFill>
                  <a:schemeClr val="bg2"/>
                </a:solidFill>
              </a:rPr>
              <a:t>обекти</a:t>
            </a:r>
            <a:r>
              <a:rPr lang="bg-BG" sz="3000" dirty="0" smtClean="0">
                <a:solidFill>
                  <a:schemeClr val="bg2"/>
                </a:solidFill>
              </a:rPr>
              <a:t> и </a:t>
            </a:r>
            <a:r>
              <a:rPr lang="bg-BG" sz="3000" b="1" dirty="0" smtClean="0">
                <a:solidFill>
                  <a:schemeClr val="bg2"/>
                </a:solidFill>
              </a:rPr>
              <a:t>изображения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000" y="1304027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/>
            </a:pPr>
            <a:r>
              <a:rPr lang="bg-BG" sz="3600" b="1" dirty="0" smtClean="0"/>
              <a:t>Използва се подходящ дизайн, който включва съчетание на цветове, съответстващ фон, шрифтове...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31613" y="2503935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457200" algn="ctr">
              <a:buFont typeface="+mj-lt"/>
              <a:buAutoNum type="arabicPeriod" startAt="2"/>
            </a:pPr>
            <a:r>
              <a:rPr lang="bg-BG" sz="3600" b="1" dirty="0" smtClean="0"/>
              <a:t>Цветът на текста трябва да е контрастен спрямо цвета на фона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 startAt="3"/>
            </a:pPr>
            <a:r>
              <a:rPr lang="bg-BG" sz="3600" b="1" dirty="0" smtClean="0"/>
              <a:t>Не използвайте ярки цветове за фон на слайд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4" y="3832687"/>
            <a:ext cx="4050000" cy="2278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025" y="3827373"/>
            <a:ext cx="4059447" cy="22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 startAt="4"/>
            </a:pPr>
            <a:r>
              <a:rPr lang="bg-BG" sz="3600" b="1" dirty="0" smtClean="0"/>
              <a:t>Текстът трябва да е кратък и ясен</a:t>
            </a:r>
            <a:endParaRPr lang="bg-BG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39" y="3827373"/>
            <a:ext cx="4055218" cy="2283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827373"/>
            <a:ext cx="4055219" cy="22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56000" y="1584000"/>
            <a:ext cx="2895068" cy="2233629"/>
            <a:chOff x="4656000" y="1584000"/>
            <a:chExt cx="2895068" cy="22336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1584000"/>
              <a:ext cx="2895068" cy="2233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034" y="1809000"/>
              <a:ext cx="1485000" cy="614243"/>
            </a:xfrm>
            <a:prstGeom prst="rect">
              <a:avLst/>
            </a:prstGeom>
            <a:solidFill>
              <a:srgbClr val="7FD3CB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200" dirty="0" smtClean="0"/>
                <a:t>Структура на презентация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Всяка презентация трябва да има:</a:t>
            </a:r>
          </a:p>
          <a:p>
            <a:pPr lvl="1"/>
            <a:r>
              <a:rPr lang="bg-BG" b="1" dirty="0" smtClean="0"/>
              <a:t>Ясна цел </a:t>
            </a:r>
            <a:r>
              <a:rPr lang="bg-BG" dirty="0" smtClean="0"/>
              <a:t>преди своето създаване</a:t>
            </a:r>
          </a:p>
          <a:p>
            <a:pPr lvl="1"/>
            <a:r>
              <a:rPr lang="bg-BG" b="1" dirty="0" smtClean="0"/>
              <a:t>Последователно</a:t>
            </a:r>
            <a:r>
              <a:rPr lang="bg-BG" dirty="0" smtClean="0"/>
              <a:t> и </a:t>
            </a:r>
            <a:r>
              <a:rPr lang="bg-BG" b="1" dirty="0" smtClean="0"/>
              <a:t>структурирано изготвяне</a:t>
            </a:r>
          </a:p>
          <a:p>
            <a:pPr lvl="1"/>
            <a:r>
              <a:rPr lang="bg-BG" b="1" dirty="0" smtClean="0"/>
              <a:t>Логическа връзка </a:t>
            </a:r>
            <a:r>
              <a:rPr lang="bg-BG" dirty="0" smtClean="0"/>
              <a:t>между отделните </a:t>
            </a:r>
            <a:r>
              <a:rPr lang="bg-BG" b="1" dirty="0" smtClean="0"/>
              <a:t>слайдове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4690</TotalTime>
  <Words>913</Words>
  <Application>Microsoft Office PowerPoint</Application>
  <PresentationFormat>Widescreen</PresentationFormat>
  <Paragraphs>178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Consolas</vt:lpstr>
      <vt:lpstr>Wingdings</vt:lpstr>
      <vt:lpstr>SoftUni</vt:lpstr>
      <vt:lpstr>Създаване на презентация и форматиране на графични обекти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Оразмеряване на изображения</vt:lpstr>
      <vt:lpstr>Форматиране на изображение</vt:lpstr>
      <vt:lpstr>Adjust панел</vt:lpstr>
      <vt:lpstr>Picture Styles панел</vt:lpstr>
      <vt:lpstr>Size панел</vt:lpstr>
      <vt:lpstr>Arrange панел</vt:lpstr>
      <vt:lpstr>Вмъкване на графични обекти</vt:lpstr>
      <vt:lpstr>Форматиране на графични обекти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Създаване на презентация и форматиране на графични обекти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214</cp:revision>
  <dcterms:created xsi:type="dcterms:W3CDTF">2018-05-23T13:08:44Z</dcterms:created>
  <dcterms:modified xsi:type="dcterms:W3CDTF">2023-10-16T13:49:12Z</dcterms:modified>
  <cp:category/>
</cp:coreProperties>
</file>